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9" r:id="rId3"/>
    <p:sldId id="265" r:id="rId4"/>
    <p:sldId id="264" r:id="rId5"/>
  </p:sldIdLst>
  <p:sldSz cx="9144000" cy="6858000" type="screen4x3"/>
  <p:notesSz cx="6858000" cy="9144000"/>
  <p:defaultTextStyle>
    <a:defPPr>
      <a:defRPr lang="sr-Latn-C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hr-H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hr-HR" altLang="sr-Latn-RS" dirty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hr-HR" altLang="sr-Latn-RS" dirty="0"/>
              <a:t>Kliknite da biste uredili stilove teksta matrice</a:t>
            </a:r>
          </a:p>
          <a:p>
            <a:pPr lvl="1"/>
            <a:r>
              <a:rPr lang="hr-HR" altLang="sr-Latn-RS" dirty="0"/>
              <a:t>Druga razina</a:t>
            </a:r>
          </a:p>
          <a:p>
            <a:pPr lvl="2"/>
            <a:r>
              <a:rPr lang="hr-HR" altLang="sr-Latn-RS" dirty="0"/>
              <a:t>Treća razina</a:t>
            </a:r>
          </a:p>
          <a:p>
            <a:pPr lvl="3"/>
            <a:r>
              <a:rPr lang="hr-HR" altLang="sr-Latn-RS" dirty="0"/>
              <a:t>Četvrta razina</a:t>
            </a:r>
          </a:p>
          <a:p>
            <a:pPr lvl="4"/>
            <a:r>
              <a:rPr lang="hr-HR" altLang="sr-Latn-RS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D05DC-951A-44ED-A7B6-036E32DF0A68}" type="datetimeFigureOut"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hr-HR" altLang="sr-Latn-RS" dirty="0">
                <a:latin typeface="Calibri" panose="020F0502020204030204" pitchFamily="34" charset="0"/>
              </a:rPr>
              <a:t>‹#›</a:t>
            </a:fld>
            <a:endParaRPr lang="hr-HR" altLang="sr-Latn-R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tema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Ivana Čurila</dc:creator>
  <cp:lastModifiedBy>Tihomir</cp:lastModifiedBy>
  <cp:revision>6</cp:revision>
  <dcterms:created xsi:type="dcterms:W3CDTF">2016-01-15T07:22:33Z</dcterms:created>
  <dcterms:modified xsi:type="dcterms:W3CDTF">2022-01-21T15:30:21Z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4DD0F31A148144B4B39E1B8B3D20A477</vt:lpwstr>
  </property>
  <property fmtid="{D5CDD505-2E9C-101B-9397-08002B2CF9AE}" pid="3" name="KSOProductBuildVer">
    <vt:lpwstr>1033-11.2.0.10307</vt:lpwstr>
  </property>
</Properties>
</file>